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9"/>
  </p:normalViewPr>
  <p:slideViewPr>
    <p:cSldViewPr snapToGrid="0" snapToObjects="1">
      <p:cViewPr varScale="1">
        <p:scale>
          <a:sx n="90" d="100"/>
          <a:sy n="90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21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2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7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2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11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1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84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6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6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7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icrochips on a circuit board">
            <a:extLst>
              <a:ext uri="{FF2B5EF4-FFF2-40B4-BE49-F238E27FC236}">
                <a16:creationId xmlns:a16="http://schemas.microsoft.com/office/drawing/2014/main" id="{1461E3EB-5683-ACF0-EBD5-EFF99962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941" r="-1" b="404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A832D-93E3-0571-69C1-6B88335AD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Array Basics 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	in </a:t>
            </a:r>
            <a:r>
              <a:rPr lang="en-US" sz="8000" dirty="0" err="1">
                <a:solidFill>
                  <a:srgbClr val="FFFFFF"/>
                </a:solidFill>
              </a:rPr>
              <a:t>c++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22ABD5-A33B-740B-5B3D-7D519FE0A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By Varun Bansal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1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2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92DF668E-65D6-46B1-B517-9AC406EE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3918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1">
            <a:extLst>
              <a:ext uri="{FF2B5EF4-FFF2-40B4-BE49-F238E27FC236}">
                <a16:creationId xmlns:a16="http://schemas.microsoft.com/office/drawing/2014/main" id="{83A4612A-0B89-4981-8E27-DE4F17FAD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813458-CB5B-B472-9CEC-D4DC627F5769}"/>
              </a:ext>
            </a:extLst>
          </p:cNvPr>
          <p:cNvSpPr txBox="1"/>
          <p:nvPr/>
        </p:nvSpPr>
        <p:spPr>
          <a:xfrm>
            <a:off x="482600" y="853363"/>
            <a:ext cx="5283048" cy="2826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Suppose the teacher wants to store the names of 100 Students.</a:t>
            </a:r>
          </a:p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endParaRPr lang="en-US" sz="2000" dirty="0"/>
          </a:p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 </a:t>
            </a:r>
          </a:p>
        </p:txBody>
      </p:sp>
      <p:pic>
        <p:nvPicPr>
          <p:cNvPr id="6" name="Graphic 5" descr="Classroom">
            <a:extLst>
              <a:ext uri="{FF2B5EF4-FFF2-40B4-BE49-F238E27FC236}">
                <a16:creationId xmlns:a16="http://schemas.microsoft.com/office/drawing/2014/main" id="{20D87B54-3A22-252E-032E-0853C779B6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2633" y="654151"/>
            <a:ext cx="3638304" cy="302571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27CF15-7E94-4CE5-AB4B-7D2FD2348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39FE491-E173-BFBB-860F-60C9084DC7E6}"/>
              </a:ext>
            </a:extLst>
          </p:cNvPr>
          <p:cNvSpPr/>
          <p:nvPr/>
        </p:nvSpPr>
        <p:spPr>
          <a:xfrm>
            <a:off x="990723" y="4818099"/>
            <a:ext cx="363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dirty="0"/>
              <a:t>Should she declare 100 variables??</a:t>
            </a:r>
          </a:p>
        </p:txBody>
      </p:sp>
    </p:spTree>
    <p:extLst>
      <p:ext uri="{BB962C8B-B14F-4D97-AF65-F5344CB8AC3E}">
        <p14:creationId xmlns:p14="http://schemas.microsoft.com/office/powerpoint/2010/main" val="392977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A4875-83BE-15CA-0EE9-B71CA7E2A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721946"/>
            <a:ext cx="10813250" cy="1971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Obviously No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EF3C03-9B4D-45EB-B96C-994DBE3F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24368FD-0540-93F5-8B1D-2BCABBC30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1" y="3282330"/>
            <a:ext cx="5189963" cy="28008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Too time taking </a:t>
            </a:r>
          </a:p>
          <a:p>
            <a:r>
              <a:rPr lang="en-US" sz="2000" dirty="0"/>
              <a:t>Not a practical solution </a:t>
            </a:r>
          </a:p>
          <a:p>
            <a:r>
              <a:rPr lang="en-US" sz="2000" dirty="0"/>
              <a:t>What if count is in Millions.</a:t>
            </a:r>
          </a:p>
          <a:p>
            <a:endParaRPr lang="en-US" sz="2000" dirty="0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D091AFF-0906-1F92-BAA5-69693E4E7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6161515" y="3104938"/>
            <a:ext cx="5402641" cy="303111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A91AC-9CE2-4425-BF6B-E2FCBA1A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6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nalogue wall clock">
            <a:extLst>
              <a:ext uri="{FF2B5EF4-FFF2-40B4-BE49-F238E27FC236}">
                <a16:creationId xmlns:a16="http://schemas.microsoft.com/office/drawing/2014/main" id="{9A1C524B-4AA8-535C-11B9-724A4049B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04" r="-1" b="888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2D192-81F5-DAFA-53B5-81CD283B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time taking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0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7818-F483-ECBB-8E76-90E1B5C7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solution 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685F8-35A3-DDF0-E4C5-BC8F46BE6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2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3D black question marks with one yellow question mark">
            <a:extLst>
              <a:ext uri="{FF2B5EF4-FFF2-40B4-BE49-F238E27FC236}">
                <a16:creationId xmlns:a16="http://schemas.microsoft.com/office/drawing/2014/main" id="{90DA907C-5B78-F35D-2696-6108D70C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998" r="6130" b="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FAD1A-10B3-59CE-7E2A-8AD679A3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and Why Variables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55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E273D51-3966-35D2-D8B9-11C608593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970" r="-1" b="973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6AF59-01EA-22BB-3ADD-C71BFB59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114799"/>
            <a:ext cx="11361739" cy="20139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Let’s say we have to use a value again and again.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3BF173-E8FE-4201-89A7-ABF03E41D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2253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85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55A14B-C62E-1584-5014-A2D0F3E6C294}"/>
              </a:ext>
            </a:extLst>
          </p:cNvPr>
          <p:cNvSpPr txBox="1"/>
          <p:nvPr/>
        </p:nvSpPr>
        <p:spPr>
          <a:xfrm>
            <a:off x="557213" y="814388"/>
            <a:ext cx="1114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Solution :</a:t>
            </a:r>
          </a:p>
          <a:p>
            <a:endParaRPr lang="en-US" dirty="0"/>
          </a:p>
          <a:p>
            <a:r>
              <a:rPr lang="en-US" dirty="0"/>
              <a:t>Use that value again and again wherever it is required 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5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5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C6DE17C8-8A25-1813-1E4A-B5EFCF1CF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15708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66D0B-9982-3F25-2DF6-20418386D846}"/>
              </a:ext>
            </a:extLst>
          </p:cNvPr>
          <p:cNvSpPr txBox="1"/>
          <p:nvPr/>
        </p:nvSpPr>
        <p:spPr>
          <a:xfrm>
            <a:off x="481075" y="693544"/>
            <a:ext cx="6718653" cy="204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342EA8-6C28-4141-AA71-7D2D5D070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35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Small white light bulbs with one large yellow light bulb drawn on a black surface">
            <a:extLst>
              <a:ext uri="{FF2B5EF4-FFF2-40B4-BE49-F238E27FC236}">
                <a16:creationId xmlns:a16="http://schemas.microsoft.com/office/drawing/2014/main" id="{B083935B-2834-E245-7346-7D130D43B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130" r="-1" b="957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6FCDB-F205-BCA1-04AE-2B69DB53C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5638801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Not a good idea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3F12F-2697-B37E-4AE9-FE7521FDC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9986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Not very fast 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We are not using our machines efficiently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If Value is changed we need to change at all the Places.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Very Tedious 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25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12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C6DE17C8-8A25-1813-1E4A-B5EFCF1C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15708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66D0B-9982-3F25-2DF6-20418386D846}"/>
              </a:ext>
            </a:extLst>
          </p:cNvPr>
          <p:cNvSpPr txBox="1"/>
          <p:nvPr/>
        </p:nvSpPr>
        <p:spPr>
          <a:xfrm>
            <a:off x="481075" y="693544"/>
            <a:ext cx="6718653" cy="204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2153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BA618D6-C8D0-79E7-A1E9-9DC2FE9206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C7373-2BB6-04AC-6AEF-2299DCE8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6650871" cy="27363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Solutions	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FE78C9-3A20-BFB6-5D67-C6C22EFB2D7D}"/>
              </a:ext>
            </a:extLst>
          </p:cNvPr>
          <p:cNvSpPr txBox="1"/>
          <p:nvPr/>
        </p:nvSpPr>
        <p:spPr>
          <a:xfrm>
            <a:off x="482600" y="3886200"/>
            <a:ext cx="374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Declare a variable and use that wherever the value is required.</a:t>
            </a:r>
          </a:p>
        </p:txBody>
      </p:sp>
    </p:spTree>
    <p:extLst>
      <p:ext uri="{BB962C8B-B14F-4D97-AF65-F5344CB8AC3E}">
        <p14:creationId xmlns:p14="http://schemas.microsoft.com/office/powerpoint/2010/main" val="19235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Vibrant multicolour checkered floor design">
            <a:extLst>
              <a:ext uri="{FF2B5EF4-FFF2-40B4-BE49-F238E27FC236}">
                <a16:creationId xmlns:a16="http://schemas.microsoft.com/office/drawing/2014/main" id="{8364AA0A-636F-4AC4-5430-4A3CEF5C70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6646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BAF4F-AF67-1379-B34B-E4B291906494}"/>
              </a:ext>
            </a:extLst>
          </p:cNvPr>
          <p:cNvSpPr txBox="1"/>
          <p:nvPr/>
        </p:nvSpPr>
        <p:spPr>
          <a:xfrm>
            <a:off x="482599" y="4114799"/>
            <a:ext cx="6717129" cy="2013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619459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B2431"/>
      </a:dk2>
      <a:lt2>
        <a:srgbClr val="F0F1F3"/>
      </a:lt2>
      <a:accent1>
        <a:srgbClr val="C19B4C"/>
      </a:accent1>
      <a:accent2>
        <a:srgbClr val="B15A3B"/>
      </a:accent2>
      <a:accent3>
        <a:srgbClr val="C34D5F"/>
      </a:accent3>
      <a:accent4>
        <a:srgbClr val="B13B7F"/>
      </a:accent4>
      <a:accent5>
        <a:srgbClr val="C34DC2"/>
      </a:accent5>
      <a:accent6>
        <a:srgbClr val="813BB1"/>
      </a:accent6>
      <a:hlink>
        <a:srgbClr val="426AC0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127</Words>
  <Application>Microsoft Macintosh PowerPoint</Application>
  <PresentationFormat>Widescreen</PresentationFormat>
  <Paragraphs>32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Seaford</vt:lpstr>
      <vt:lpstr>LevelVTI</vt:lpstr>
      <vt:lpstr>Array Basics   in c++</vt:lpstr>
      <vt:lpstr>What and Why Variables</vt:lpstr>
      <vt:lpstr>Let’s say we have to use a value again and again.</vt:lpstr>
      <vt:lpstr>PowerPoint Presentation</vt:lpstr>
      <vt:lpstr>PowerPoint Presentation</vt:lpstr>
      <vt:lpstr>Not a good idea</vt:lpstr>
      <vt:lpstr>PowerPoint Presentation</vt:lpstr>
      <vt:lpstr>Solutions </vt:lpstr>
      <vt:lpstr>PowerPoint Presentation</vt:lpstr>
      <vt:lpstr>PowerPoint Presentation</vt:lpstr>
      <vt:lpstr>Obviously No</vt:lpstr>
      <vt:lpstr>time taking  </vt:lpstr>
      <vt:lpstr>practical solution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 Basics   in c++</dc:title>
  <dc:creator>Varun Bansal</dc:creator>
  <cp:lastModifiedBy>Varun Bansal</cp:lastModifiedBy>
  <cp:revision>1</cp:revision>
  <dcterms:created xsi:type="dcterms:W3CDTF">2022-06-17T04:52:06Z</dcterms:created>
  <dcterms:modified xsi:type="dcterms:W3CDTF">2022-06-17T13:14:28Z</dcterms:modified>
</cp:coreProperties>
</file>